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61" r:id="rId4"/>
    <p:sldId id="259" r:id="rId5"/>
    <p:sldId id="257" r:id="rId6"/>
  </p:sldIdLst>
  <p:sldSz cx="13320713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>
      <p:cViewPr>
        <p:scale>
          <a:sx n="98" d="100"/>
          <a:sy n="98" d="100"/>
        </p:scale>
        <p:origin x="760" y="-3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054" y="2359561"/>
            <a:ext cx="11322606" cy="5019487"/>
          </a:xfrm>
        </p:spPr>
        <p:txBody>
          <a:bodyPr anchor="b"/>
          <a:lstStyle>
            <a:lvl1pPr algn="ctr">
              <a:defRPr sz="8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5091" y="7572618"/>
            <a:ext cx="9990535" cy="3480934"/>
          </a:xfrm>
        </p:spPr>
        <p:txBody>
          <a:bodyPr/>
          <a:lstStyle>
            <a:lvl1pPr marL="0" indent="0" algn="ctr">
              <a:buNone/>
              <a:defRPr sz="3496"/>
            </a:lvl1pPr>
            <a:lvl2pPr marL="666049" indent="0" algn="ctr">
              <a:buNone/>
              <a:defRPr sz="2914"/>
            </a:lvl2pPr>
            <a:lvl3pPr marL="1332098" indent="0" algn="ctr">
              <a:buNone/>
              <a:defRPr sz="2622"/>
            </a:lvl3pPr>
            <a:lvl4pPr marL="1998147" indent="0" algn="ctr">
              <a:buNone/>
              <a:defRPr sz="2331"/>
            </a:lvl4pPr>
            <a:lvl5pPr marL="2664196" indent="0" algn="ctr">
              <a:buNone/>
              <a:defRPr sz="2331"/>
            </a:lvl5pPr>
            <a:lvl6pPr marL="3330245" indent="0" algn="ctr">
              <a:buNone/>
              <a:defRPr sz="2331"/>
            </a:lvl6pPr>
            <a:lvl7pPr marL="3996294" indent="0" algn="ctr">
              <a:buNone/>
              <a:defRPr sz="2331"/>
            </a:lvl7pPr>
            <a:lvl8pPr marL="4662343" indent="0" algn="ctr">
              <a:buNone/>
              <a:defRPr sz="2331"/>
            </a:lvl8pPr>
            <a:lvl9pPr marL="5328392" indent="0" algn="ctr">
              <a:buNone/>
              <a:defRPr sz="233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3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7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2638" y="767610"/>
            <a:ext cx="2872279" cy="1221831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5801" y="767610"/>
            <a:ext cx="8450327" cy="1221831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26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31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62" y="3594411"/>
            <a:ext cx="11489115" cy="5997351"/>
          </a:xfrm>
        </p:spPr>
        <p:txBody>
          <a:bodyPr anchor="b"/>
          <a:lstStyle>
            <a:lvl1pPr>
              <a:defRPr sz="8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862" y="9648499"/>
            <a:ext cx="11489115" cy="3153865"/>
          </a:xfrm>
        </p:spPr>
        <p:txBody>
          <a:bodyPr/>
          <a:lstStyle>
            <a:lvl1pPr marL="0" indent="0">
              <a:buNone/>
              <a:defRPr sz="3496">
                <a:solidFill>
                  <a:schemeClr val="tx1">
                    <a:tint val="82000"/>
                  </a:schemeClr>
                </a:solidFill>
              </a:defRPr>
            </a:lvl1pPr>
            <a:lvl2pPr marL="666049" indent="0">
              <a:buNone/>
              <a:defRPr sz="2914">
                <a:solidFill>
                  <a:schemeClr val="tx1">
                    <a:tint val="82000"/>
                  </a:schemeClr>
                </a:solidFill>
              </a:defRPr>
            </a:lvl2pPr>
            <a:lvl3pPr marL="1332098" indent="0">
              <a:buNone/>
              <a:defRPr sz="2622">
                <a:solidFill>
                  <a:schemeClr val="tx1">
                    <a:tint val="82000"/>
                  </a:schemeClr>
                </a:solidFill>
              </a:defRPr>
            </a:lvl3pPr>
            <a:lvl4pPr marL="1998147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4pPr>
            <a:lvl5pPr marL="2664196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5pPr>
            <a:lvl6pPr marL="3330245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6pPr>
            <a:lvl7pPr marL="3996294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7pPr>
            <a:lvl8pPr marL="4662343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8pPr>
            <a:lvl9pPr marL="5328392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21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5800" y="3838039"/>
            <a:ext cx="5661303" cy="91478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3613" y="3838039"/>
            <a:ext cx="5661303" cy="91478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62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767612"/>
            <a:ext cx="11489115" cy="27867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537" y="3534334"/>
            <a:ext cx="5635285" cy="1732122"/>
          </a:xfrm>
        </p:spPr>
        <p:txBody>
          <a:bodyPr anchor="b"/>
          <a:lstStyle>
            <a:lvl1pPr marL="0" indent="0">
              <a:buNone/>
              <a:defRPr sz="3496" b="1"/>
            </a:lvl1pPr>
            <a:lvl2pPr marL="666049" indent="0">
              <a:buNone/>
              <a:defRPr sz="2914" b="1"/>
            </a:lvl2pPr>
            <a:lvl3pPr marL="1332098" indent="0">
              <a:buNone/>
              <a:defRPr sz="2622" b="1"/>
            </a:lvl3pPr>
            <a:lvl4pPr marL="1998147" indent="0">
              <a:buNone/>
              <a:defRPr sz="2331" b="1"/>
            </a:lvl4pPr>
            <a:lvl5pPr marL="2664196" indent="0">
              <a:buNone/>
              <a:defRPr sz="2331" b="1"/>
            </a:lvl5pPr>
            <a:lvl6pPr marL="3330245" indent="0">
              <a:buNone/>
              <a:defRPr sz="2331" b="1"/>
            </a:lvl6pPr>
            <a:lvl7pPr marL="3996294" indent="0">
              <a:buNone/>
              <a:defRPr sz="2331" b="1"/>
            </a:lvl7pPr>
            <a:lvl8pPr marL="4662343" indent="0">
              <a:buNone/>
              <a:defRPr sz="2331" b="1"/>
            </a:lvl8pPr>
            <a:lvl9pPr marL="5328392" indent="0">
              <a:buNone/>
              <a:defRPr sz="233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37" y="5266456"/>
            <a:ext cx="5635285" cy="77461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3612" y="3534334"/>
            <a:ext cx="5663038" cy="1732122"/>
          </a:xfrm>
        </p:spPr>
        <p:txBody>
          <a:bodyPr anchor="b"/>
          <a:lstStyle>
            <a:lvl1pPr marL="0" indent="0">
              <a:buNone/>
              <a:defRPr sz="3496" b="1"/>
            </a:lvl1pPr>
            <a:lvl2pPr marL="666049" indent="0">
              <a:buNone/>
              <a:defRPr sz="2914" b="1"/>
            </a:lvl2pPr>
            <a:lvl3pPr marL="1332098" indent="0">
              <a:buNone/>
              <a:defRPr sz="2622" b="1"/>
            </a:lvl3pPr>
            <a:lvl4pPr marL="1998147" indent="0">
              <a:buNone/>
              <a:defRPr sz="2331" b="1"/>
            </a:lvl4pPr>
            <a:lvl5pPr marL="2664196" indent="0">
              <a:buNone/>
              <a:defRPr sz="2331" b="1"/>
            </a:lvl5pPr>
            <a:lvl6pPr marL="3330245" indent="0">
              <a:buNone/>
              <a:defRPr sz="2331" b="1"/>
            </a:lvl6pPr>
            <a:lvl7pPr marL="3996294" indent="0">
              <a:buNone/>
              <a:defRPr sz="2331" b="1"/>
            </a:lvl7pPr>
            <a:lvl8pPr marL="4662343" indent="0">
              <a:buNone/>
              <a:defRPr sz="2331" b="1"/>
            </a:lvl8pPr>
            <a:lvl9pPr marL="5328392" indent="0">
              <a:buNone/>
              <a:defRPr sz="233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3612" y="5266456"/>
            <a:ext cx="5663038" cy="774616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66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97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63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5" y="961179"/>
            <a:ext cx="4296277" cy="3364124"/>
          </a:xfrm>
        </p:spPr>
        <p:txBody>
          <a:bodyPr anchor="b"/>
          <a:lstStyle>
            <a:lvl1pPr>
              <a:defRPr sz="466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3039" y="2075881"/>
            <a:ext cx="6743611" cy="10245894"/>
          </a:xfrm>
        </p:spPr>
        <p:txBody>
          <a:bodyPr/>
          <a:lstStyle>
            <a:lvl1pPr>
              <a:defRPr sz="4662"/>
            </a:lvl1pPr>
            <a:lvl2pPr>
              <a:defRPr sz="4079"/>
            </a:lvl2pPr>
            <a:lvl3pPr>
              <a:defRPr sz="3496"/>
            </a:lvl3pPr>
            <a:lvl4pPr>
              <a:defRPr sz="2914"/>
            </a:lvl4pPr>
            <a:lvl5pPr>
              <a:defRPr sz="2914"/>
            </a:lvl5pPr>
            <a:lvl6pPr>
              <a:defRPr sz="2914"/>
            </a:lvl6pPr>
            <a:lvl7pPr>
              <a:defRPr sz="2914"/>
            </a:lvl7pPr>
            <a:lvl8pPr>
              <a:defRPr sz="2914"/>
            </a:lvl8pPr>
            <a:lvl9pPr>
              <a:defRPr sz="291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5" y="4325303"/>
            <a:ext cx="4296277" cy="8013158"/>
          </a:xfrm>
        </p:spPr>
        <p:txBody>
          <a:bodyPr/>
          <a:lstStyle>
            <a:lvl1pPr marL="0" indent="0">
              <a:buNone/>
              <a:defRPr sz="2331"/>
            </a:lvl1pPr>
            <a:lvl2pPr marL="666049" indent="0">
              <a:buNone/>
              <a:defRPr sz="2040"/>
            </a:lvl2pPr>
            <a:lvl3pPr marL="1332098" indent="0">
              <a:buNone/>
              <a:defRPr sz="1748"/>
            </a:lvl3pPr>
            <a:lvl4pPr marL="1998147" indent="0">
              <a:buNone/>
              <a:defRPr sz="1457"/>
            </a:lvl4pPr>
            <a:lvl5pPr marL="2664196" indent="0">
              <a:buNone/>
              <a:defRPr sz="1457"/>
            </a:lvl5pPr>
            <a:lvl6pPr marL="3330245" indent="0">
              <a:buNone/>
              <a:defRPr sz="1457"/>
            </a:lvl6pPr>
            <a:lvl7pPr marL="3996294" indent="0">
              <a:buNone/>
              <a:defRPr sz="1457"/>
            </a:lvl7pPr>
            <a:lvl8pPr marL="4662343" indent="0">
              <a:buNone/>
              <a:defRPr sz="1457"/>
            </a:lvl8pPr>
            <a:lvl9pPr marL="5328392" indent="0">
              <a:buNone/>
              <a:defRPr sz="145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77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5" y="961179"/>
            <a:ext cx="4296277" cy="3364124"/>
          </a:xfrm>
        </p:spPr>
        <p:txBody>
          <a:bodyPr anchor="b"/>
          <a:lstStyle>
            <a:lvl1pPr>
              <a:defRPr sz="466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3039" y="2075881"/>
            <a:ext cx="6743611" cy="10245894"/>
          </a:xfrm>
        </p:spPr>
        <p:txBody>
          <a:bodyPr anchor="t"/>
          <a:lstStyle>
            <a:lvl1pPr marL="0" indent="0">
              <a:buNone/>
              <a:defRPr sz="4662"/>
            </a:lvl1pPr>
            <a:lvl2pPr marL="666049" indent="0">
              <a:buNone/>
              <a:defRPr sz="4079"/>
            </a:lvl2pPr>
            <a:lvl3pPr marL="1332098" indent="0">
              <a:buNone/>
              <a:defRPr sz="3496"/>
            </a:lvl3pPr>
            <a:lvl4pPr marL="1998147" indent="0">
              <a:buNone/>
              <a:defRPr sz="2914"/>
            </a:lvl4pPr>
            <a:lvl5pPr marL="2664196" indent="0">
              <a:buNone/>
              <a:defRPr sz="2914"/>
            </a:lvl5pPr>
            <a:lvl6pPr marL="3330245" indent="0">
              <a:buNone/>
              <a:defRPr sz="2914"/>
            </a:lvl6pPr>
            <a:lvl7pPr marL="3996294" indent="0">
              <a:buNone/>
              <a:defRPr sz="2914"/>
            </a:lvl7pPr>
            <a:lvl8pPr marL="4662343" indent="0">
              <a:buNone/>
              <a:defRPr sz="2914"/>
            </a:lvl8pPr>
            <a:lvl9pPr marL="5328392" indent="0">
              <a:buNone/>
              <a:defRPr sz="2914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5" y="4325303"/>
            <a:ext cx="4296277" cy="8013158"/>
          </a:xfrm>
        </p:spPr>
        <p:txBody>
          <a:bodyPr/>
          <a:lstStyle>
            <a:lvl1pPr marL="0" indent="0">
              <a:buNone/>
              <a:defRPr sz="2331"/>
            </a:lvl1pPr>
            <a:lvl2pPr marL="666049" indent="0">
              <a:buNone/>
              <a:defRPr sz="2040"/>
            </a:lvl2pPr>
            <a:lvl3pPr marL="1332098" indent="0">
              <a:buNone/>
              <a:defRPr sz="1748"/>
            </a:lvl3pPr>
            <a:lvl4pPr marL="1998147" indent="0">
              <a:buNone/>
              <a:defRPr sz="1457"/>
            </a:lvl4pPr>
            <a:lvl5pPr marL="2664196" indent="0">
              <a:buNone/>
              <a:defRPr sz="1457"/>
            </a:lvl5pPr>
            <a:lvl6pPr marL="3330245" indent="0">
              <a:buNone/>
              <a:defRPr sz="1457"/>
            </a:lvl6pPr>
            <a:lvl7pPr marL="3996294" indent="0">
              <a:buNone/>
              <a:defRPr sz="1457"/>
            </a:lvl7pPr>
            <a:lvl8pPr marL="4662343" indent="0">
              <a:buNone/>
              <a:defRPr sz="1457"/>
            </a:lvl8pPr>
            <a:lvl9pPr marL="5328392" indent="0">
              <a:buNone/>
              <a:defRPr sz="145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94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5801" y="767612"/>
            <a:ext cx="11489115" cy="278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801" y="3838039"/>
            <a:ext cx="11489115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5799" y="13363053"/>
            <a:ext cx="299716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DD77E-4854-BF45-BACC-760A77C49A48}" type="datetimeFigureOut">
              <a:rPr lang="de-DE" smtClean="0"/>
              <a:t>26.06.24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2488" y="13363053"/>
            <a:ext cx="4495741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7754" y="13363053"/>
            <a:ext cx="299716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07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32098" rtl="0" eaLnBrk="1" latinLnBrk="0" hangingPunct="1">
        <a:lnSpc>
          <a:spcPct val="90000"/>
        </a:lnSpc>
        <a:spcBef>
          <a:spcPct val="0"/>
        </a:spcBef>
        <a:buNone/>
        <a:defRPr sz="64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3024" indent="-333024" algn="l" defTabSz="1332098" rtl="0" eaLnBrk="1" latinLnBrk="0" hangingPunct="1">
        <a:lnSpc>
          <a:spcPct val="90000"/>
        </a:lnSpc>
        <a:spcBef>
          <a:spcPts val="1457"/>
        </a:spcBef>
        <a:buFont typeface="Arial" panose="020B0604020202020204" pitchFamily="34" charset="0"/>
        <a:buChar char="•"/>
        <a:defRPr sz="4079" kern="1200">
          <a:solidFill>
            <a:schemeClr val="tx1"/>
          </a:solidFill>
          <a:latin typeface="+mn-lt"/>
          <a:ea typeface="+mn-ea"/>
          <a:cs typeface="+mn-cs"/>
        </a:defRPr>
      </a:lvl1pPr>
      <a:lvl2pPr marL="999073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3496" kern="1200">
          <a:solidFill>
            <a:schemeClr val="tx1"/>
          </a:solidFill>
          <a:latin typeface="+mn-lt"/>
          <a:ea typeface="+mn-ea"/>
          <a:cs typeface="+mn-cs"/>
        </a:defRPr>
      </a:lvl2pPr>
      <a:lvl3pPr marL="1665122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914" kern="1200">
          <a:solidFill>
            <a:schemeClr val="tx1"/>
          </a:solidFill>
          <a:latin typeface="+mn-lt"/>
          <a:ea typeface="+mn-ea"/>
          <a:cs typeface="+mn-cs"/>
        </a:defRPr>
      </a:lvl3pPr>
      <a:lvl4pPr marL="2331171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4pPr>
      <a:lvl5pPr marL="2997220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5pPr>
      <a:lvl6pPr marL="3663269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6pPr>
      <a:lvl7pPr marL="4329318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7pPr>
      <a:lvl8pPr marL="4995367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8pPr>
      <a:lvl9pPr marL="5661416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1pPr>
      <a:lvl2pPr marL="666049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2pPr>
      <a:lvl3pPr marL="1332098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3pPr>
      <a:lvl4pPr marL="1998147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4pPr>
      <a:lvl5pPr marL="2664196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5pPr>
      <a:lvl6pPr marL="3330245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6pPr>
      <a:lvl7pPr marL="3996294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7pPr>
      <a:lvl8pPr marL="4662343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8pPr>
      <a:lvl9pPr marL="5328392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633182" y="29096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5633182" y="598950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2236403" y="1153930"/>
            <a:ext cx="4423956" cy="90577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5315318" y="1153923"/>
            <a:ext cx="1345040" cy="89209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660364" y="1153925"/>
            <a:ext cx="1733877" cy="88763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660362" y="1153926"/>
            <a:ext cx="4594821" cy="108140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2236403" y="4550784"/>
            <a:ext cx="4423956" cy="143871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5315318" y="4537114"/>
            <a:ext cx="1345040" cy="14523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660364" y="4532645"/>
            <a:ext cx="1733877" cy="14568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 flipH="1">
            <a:off x="6660362" y="4290469"/>
            <a:ext cx="4594821" cy="169902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CB83A554-48B7-0FEE-7A34-A4EADCAC20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412214" y="21421"/>
            <a:ext cx="4248151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A703C023-60CB-8821-6EFE-5EB837D640B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660362" y="33341"/>
            <a:ext cx="556260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AC563D23-1175-ADB2-CAE1-8697F28FF34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4" y="7941"/>
            <a:ext cx="4948239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651D86B0-1CE4-7F42-90AD-B66906234F9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5" y="7941"/>
            <a:ext cx="4248151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9C7DF65A-85B1-6728-EBF9-B0DCDD5AB8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6" y="7941"/>
            <a:ext cx="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0152A0D7-5EC1-AF9E-2CBE-C7CB41C2B86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5" y="7941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6CC3CBDE-9D5B-5BAF-9CB9-9FDEC6B9C2F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0" y="7941"/>
            <a:ext cx="25145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3E9AD4F-D1D3-A1FD-8DE8-4F11B98F40E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7" y="7941"/>
            <a:ext cx="4089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5BBDCE63-6FF9-BF97-B01B-54B1EC818DE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6" y="7941"/>
            <a:ext cx="6392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75D84CA-BA80-A1E0-F8C7-F2253E404F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5" y="7941"/>
            <a:ext cx="865103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C9F2869F-DCA1-508A-7141-C173ABAB86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9" y="7941"/>
            <a:ext cx="11273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86107154-D837-C228-553A-2A25F0C7FA0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2" y="7941"/>
            <a:ext cx="1483499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66F59344-1A31-4E25-EF4F-822463301F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4" y="21422"/>
            <a:ext cx="1733551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6150FA0E-1425-2F1C-903F-425123D39AAE}"/>
              </a:ext>
            </a:extLst>
          </p:cNvPr>
          <p:cNvCxnSpPr>
            <a:cxnSpLocks/>
          </p:cNvCxnSpPr>
          <p:nvPr/>
        </p:nvCxnSpPr>
        <p:spPr>
          <a:xfrm flipV="1">
            <a:off x="6660363" y="21422"/>
            <a:ext cx="212407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A36E493B-E946-9CAA-DA20-81B1CCD601F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5" y="21422"/>
            <a:ext cx="2474119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10A584F9-BD4B-AF21-16B3-E8997EB4DFF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9" y="21422"/>
            <a:ext cx="3005138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B99B870-ACAE-56E5-8344-7CE59C41C15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555590" y="7941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AAFC7A4B-3E50-C49A-26FB-514093B770D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408910" y="-37931"/>
            <a:ext cx="251451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DB5A1B6-0429-A74B-BD6C-9084875610B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253726" y="-60860"/>
            <a:ext cx="406635" cy="351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6E14FE3E-56FF-55F4-C90A-E33E97ECA9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126607" y="-37931"/>
            <a:ext cx="533753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CAFF9440-311E-6424-8C24-14FD19E798D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79321" y="-37931"/>
            <a:ext cx="681038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6F913437-B6E4-FBE7-4754-25BC53C2C2F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47093" y="-37931"/>
            <a:ext cx="813269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A2940EDC-4DC0-9A23-01EC-1550F4C7CFD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742316" y="7941"/>
            <a:ext cx="9180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7A1AC5FB-8D98-707A-4764-A4D2A9C4E94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4430" y="7941"/>
            <a:ext cx="1185937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BE82489-E0AC-7D9D-A26B-AD4AB1120BB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07794" y="21422"/>
            <a:ext cx="1452562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9541F45A-C9AC-1CFD-E8CD-7DD1A991E08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807748" y="33341"/>
            <a:ext cx="1852612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B576CC23-E072-348F-9F42-698BF0A07A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330744" y="33341"/>
            <a:ext cx="2329623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D4222B65-3EE4-2438-1FDC-30BFB0AB14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423325" y="33341"/>
            <a:ext cx="323704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Gerade Verbindung 235">
            <a:extLst>
              <a:ext uri="{FF2B5EF4-FFF2-40B4-BE49-F238E27FC236}">
                <a16:creationId xmlns:a16="http://schemas.microsoft.com/office/drawing/2014/main" id="{EDD0898F-2742-3FCB-7468-78343D4AF3AF}"/>
              </a:ext>
            </a:extLst>
          </p:cNvPr>
          <p:cNvCxnSpPr>
            <a:cxnSpLocks/>
          </p:cNvCxnSpPr>
          <p:nvPr/>
        </p:nvCxnSpPr>
        <p:spPr>
          <a:xfrm flipV="1">
            <a:off x="6513686" y="52638"/>
            <a:ext cx="6242677" cy="238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A5192206-CD2B-D0E6-9EA0-6FCA167A1B0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3914" y="47344"/>
            <a:ext cx="6096444" cy="243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3BFB9BFB-A8C9-E2C1-B307-902D4E21703E}"/>
              </a:ext>
            </a:extLst>
          </p:cNvPr>
          <p:cNvCxnSpPr>
            <a:cxnSpLocks/>
          </p:cNvCxnSpPr>
          <p:nvPr/>
        </p:nvCxnSpPr>
        <p:spPr>
          <a:xfrm flipH="1" flipV="1">
            <a:off x="1184861" y="21421"/>
            <a:ext cx="547550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6B7D20-9680-C23A-A027-6EAF290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699" y="2041566"/>
            <a:ext cx="2491087" cy="2491087"/>
          </a:xfrm>
          <a:prstGeom prst="rect">
            <a:avLst/>
          </a:prstGeom>
        </p:spPr>
      </p:pic>
      <p:pic>
        <p:nvPicPr>
          <p:cNvPr id="15" name="Grafik 14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6755051-A1D9-85D1-7E94-C033BD2F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68" y="2059701"/>
            <a:ext cx="2491087" cy="249108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636AE2-D6AD-64FA-8A6D-B546A0B4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83" y="2046025"/>
            <a:ext cx="2491087" cy="2491087"/>
          </a:xfrm>
          <a:prstGeom prst="rect">
            <a:avLst/>
          </a:prstGeom>
        </p:spPr>
      </p:pic>
      <p:pic>
        <p:nvPicPr>
          <p:cNvPr id="23" name="Grafik 22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664C18AA-B744-6269-1BDF-AA1880587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609" y="2235327"/>
            <a:ext cx="2055138" cy="2055138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64851AF-5B3B-21C8-DAAD-4E4E88667373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6734734" y="10822226"/>
            <a:ext cx="658510" cy="81531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FE6BF327-EDD6-F31A-EAA5-1151C00D8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330" y="10382477"/>
            <a:ext cx="1788807" cy="4025764"/>
          </a:xfrm>
          <a:prstGeom prst="rect">
            <a:avLst/>
          </a:prstGeom>
        </p:spPr>
      </p:pic>
      <p:pic>
        <p:nvPicPr>
          <p:cNvPr id="7" name="Grafik 6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DF5A68A2-211D-E8E3-F297-5770E11C1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8944" y="11652005"/>
            <a:ext cx="2559031" cy="1796884"/>
          </a:xfrm>
          <a:prstGeom prst="rect">
            <a:avLst/>
          </a:prstGeom>
        </p:spPr>
      </p:pic>
      <p:pic>
        <p:nvPicPr>
          <p:cNvPr id="9" name="Grafik 8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A7678101-3BC3-1E90-45F3-03E9DE815E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7970" y="11657296"/>
            <a:ext cx="2577138" cy="1809600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9788F2-4F13-877C-1F03-3BCC27113681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 flipH="1">
            <a:off x="5997131" y="10822226"/>
            <a:ext cx="737603" cy="8271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DAFE40-8ADB-BD1D-3829-9E8F0276DF4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3679137" y="10822226"/>
            <a:ext cx="3055597" cy="19685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C45C67E-641E-CA57-FDB9-46F577C7CB37}"/>
              </a:ext>
            </a:extLst>
          </p:cNvPr>
          <p:cNvCxnSpPr>
            <a:cxnSpLocks/>
            <a:stCxn id="9" idx="0"/>
            <a:endCxn id="30" idx="2"/>
          </p:cNvCxnSpPr>
          <p:nvPr/>
        </p:nvCxnSpPr>
        <p:spPr>
          <a:xfrm flipH="1" flipV="1">
            <a:off x="6734734" y="10822226"/>
            <a:ext cx="2971805" cy="83507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EF8EB3-3CEA-CD79-1CD2-D407E691FBCF}"/>
              </a:ext>
            </a:extLst>
          </p:cNvPr>
          <p:cNvCxnSpPr>
            <a:cxnSpLocks/>
            <a:stCxn id="7" idx="0"/>
            <a:endCxn id="30" idx="2"/>
          </p:cNvCxnSpPr>
          <p:nvPr/>
        </p:nvCxnSpPr>
        <p:spPr>
          <a:xfrm flipH="1" flipV="1">
            <a:off x="6734734" y="10822226"/>
            <a:ext cx="5173726" cy="82977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0D429AD9-BAE2-BC0F-335A-9E5FF1C1F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88" y="11637538"/>
            <a:ext cx="1759111" cy="1759111"/>
          </a:xfrm>
          <a:prstGeom prst="rect">
            <a:avLst/>
          </a:prstGeom>
        </p:spPr>
      </p:pic>
      <p:pic>
        <p:nvPicPr>
          <p:cNvPr id="20" name="Grafik 19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FB75DEF-AEBA-CA3F-3EE4-757E228D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75" y="11649348"/>
            <a:ext cx="1759111" cy="1759111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012F68E8-0A82-7529-8EF9-CC91B45F4FD6}"/>
              </a:ext>
            </a:extLst>
          </p:cNvPr>
          <p:cNvSpPr/>
          <p:nvPr/>
        </p:nvSpPr>
        <p:spPr>
          <a:xfrm>
            <a:off x="5707558" y="995926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941CD9F-F811-6AA1-94C1-40253C8F37F5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6039036" y="9414661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3B1C21F-F668-74CA-5068-F21CBA90C9F4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>
          <a:xfrm flipH="1">
            <a:off x="6734736" y="9415923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51B4E99E-D488-1CFD-797C-00C37A7C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0" y="7656811"/>
            <a:ext cx="1759111" cy="1759111"/>
          </a:xfrm>
          <a:prstGeom prst="rect">
            <a:avLst/>
          </a:prstGeom>
        </p:spPr>
      </p:pic>
      <p:pic>
        <p:nvPicPr>
          <p:cNvPr id="34" name="Grafik 33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9088AAB0-EE3A-25E6-0409-1D574680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477" y="7655558"/>
            <a:ext cx="1759111" cy="1759111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E091FC0-C028-2441-46EB-0F372825B1C4}"/>
              </a:ext>
            </a:extLst>
          </p:cNvPr>
          <p:cNvCxnSpPr>
            <a:cxnSpLocks/>
            <a:stCxn id="5" idx="2"/>
            <a:endCxn id="34" idx="0"/>
          </p:cNvCxnSpPr>
          <p:nvPr/>
        </p:nvCxnSpPr>
        <p:spPr>
          <a:xfrm flipH="1">
            <a:off x="6039033" y="6852466"/>
            <a:ext cx="621325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0EB8F19-4054-12B2-3CFD-333C2F6F729F}"/>
              </a:ext>
            </a:extLst>
          </p:cNvPr>
          <p:cNvCxnSpPr>
            <a:cxnSpLocks/>
            <a:stCxn id="5" idx="2"/>
            <a:endCxn id="33" idx="0"/>
          </p:cNvCxnSpPr>
          <p:nvPr/>
        </p:nvCxnSpPr>
        <p:spPr>
          <a:xfrm>
            <a:off x="6660358" y="6852466"/>
            <a:ext cx="774788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190657" y="5760762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dirty="0">
                <a:solidFill>
                  <a:prstClr val="black"/>
                </a:solidFill>
                <a:latin typeface="Aptos" panose="02110004020202020204"/>
              </a:rPr>
              <a:t>Explorative Studie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217843" y="6623729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057736" y="5020788"/>
            <a:ext cx="1160105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066396" y="5052133"/>
            <a:ext cx="3151447" cy="708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217842" y="5057893"/>
            <a:ext cx="831239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6217832" y="5052135"/>
            <a:ext cx="2729312" cy="7086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5234048" y="973052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565526" y="6623724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565526" y="9185924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6261226" y="9187186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31" y="3676016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74" y="3644665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16" y="3681769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56" y="3862549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80" y="7428074"/>
            <a:ext cx="1759111" cy="1759111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67" y="7426821"/>
            <a:ext cx="1759111" cy="1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190657" y="5760762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dirty="0">
                <a:solidFill>
                  <a:prstClr val="black"/>
                </a:solidFill>
                <a:latin typeface="Aptos" panose="02110004020202020204"/>
              </a:rPr>
              <a:t>Explorative Studie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217843" y="6623729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057736" y="5020788"/>
            <a:ext cx="1160105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066396" y="5052133"/>
            <a:ext cx="3151447" cy="708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217842" y="5057893"/>
            <a:ext cx="831239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6217832" y="5052135"/>
            <a:ext cx="2729312" cy="7086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5234048" y="973052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pic>
        <p:nvPicPr>
          <p:cNvPr id="49" name="Grafik 4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B2E6A01-0937-4A9A-6628-A053ECB9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22" y="6567722"/>
            <a:ext cx="1788807" cy="4025764"/>
          </a:xfrm>
          <a:prstGeom prst="rect">
            <a:avLst/>
          </a:prstGeom>
        </p:spPr>
      </p:pic>
      <p:pic>
        <p:nvPicPr>
          <p:cNvPr id="51" name="Grafik 50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6526F238-7952-C41D-E4F7-67EB594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36" y="7429478"/>
            <a:ext cx="2559031" cy="1796884"/>
          </a:xfrm>
          <a:prstGeom prst="rect">
            <a:avLst/>
          </a:prstGeom>
        </p:spPr>
      </p:pic>
      <p:pic>
        <p:nvPicPr>
          <p:cNvPr id="53" name="Grafik 52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46AA6196-3A99-6D74-E65F-8F6A443B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362" y="7434769"/>
            <a:ext cx="2577138" cy="1809600"/>
          </a:xfrm>
          <a:prstGeom prst="rect">
            <a:avLst/>
          </a:prstGeom>
        </p:spPr>
      </p:pic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565526" y="6623724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82A8690-6177-FC7C-489D-F56DC70D4782}"/>
              </a:ext>
            </a:extLst>
          </p:cNvPr>
          <p:cNvCxnSpPr>
            <a:cxnSpLocks/>
            <a:stCxn id="49" idx="3"/>
            <a:endCxn id="42" idx="0"/>
          </p:cNvCxnSpPr>
          <p:nvPr/>
        </p:nvCxnSpPr>
        <p:spPr>
          <a:xfrm>
            <a:off x="3247529" y="8580600"/>
            <a:ext cx="3013705" cy="114991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565526" y="9185924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6261226" y="9187186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947480E1-293D-F75A-EC2C-AC1A1BF07AE0}"/>
              </a:ext>
            </a:extLst>
          </p:cNvPr>
          <p:cNvCxnSpPr>
            <a:cxnSpLocks/>
            <a:stCxn id="53" idx="2"/>
            <a:endCxn id="42" idx="0"/>
          </p:cNvCxnSpPr>
          <p:nvPr/>
        </p:nvCxnSpPr>
        <p:spPr>
          <a:xfrm flipH="1">
            <a:off x="6261236" y="9244372"/>
            <a:ext cx="3013705" cy="4861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36D0D6D-7712-468E-C726-A051D6561CA6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6261224" y="9226370"/>
            <a:ext cx="5215618" cy="5041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331" y="3676016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674" y="3644665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016" y="3681769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356" y="3862549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080" y="7428074"/>
            <a:ext cx="1759111" cy="1759111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67" y="7426821"/>
            <a:ext cx="1759111" cy="1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591766" y="3804559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591766" y="8139528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591766" y="963624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1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390508" y="4667518"/>
            <a:ext cx="2228434" cy="1084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18941" y="9002490"/>
            <a:ext cx="0" cy="633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646129" y="4075874"/>
            <a:ext cx="3403095" cy="1601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9049221" y="3804561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9049221" y="4373016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9049221" y="495799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646129" y="4236035"/>
            <a:ext cx="3403095" cy="4082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646129" y="4236038"/>
            <a:ext cx="3403095" cy="99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9049221" y="5539829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1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646129" y="4236035"/>
            <a:ext cx="3403095" cy="1575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646129" y="10067725"/>
            <a:ext cx="3403095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9049219" y="10071628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9049219" y="949484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1001" dirty="0"/>
              <a:t>(Gruppe auf </a:t>
            </a:r>
          </a:p>
          <a:p>
            <a:pPr algn="ctr"/>
            <a:r>
              <a:rPr lang="de-DE" sz="1001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646129" y="9766161"/>
            <a:ext cx="3403095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269863" y="9319360"/>
            <a:ext cx="13490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1403985" y="8798801"/>
            <a:ext cx="1865870" cy="104113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87201" y="4667521"/>
            <a:ext cx="231753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18947" y="4667524"/>
            <a:ext cx="1373732" cy="849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18943" y="4667521"/>
            <a:ext cx="3115406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85" y="5742494"/>
            <a:ext cx="1682807" cy="1682807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264" y="5751611"/>
            <a:ext cx="1682807" cy="168280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4374" y="5501160"/>
            <a:ext cx="1936619" cy="193661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7901" y="5774330"/>
            <a:ext cx="1433323" cy="1433323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endCxn id="5" idx="0"/>
          </p:cNvCxnSpPr>
          <p:nvPr/>
        </p:nvCxnSpPr>
        <p:spPr>
          <a:xfrm>
            <a:off x="2316091" y="7207647"/>
            <a:ext cx="2302859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endCxn id="5" idx="0"/>
          </p:cNvCxnSpPr>
          <p:nvPr/>
        </p:nvCxnSpPr>
        <p:spPr>
          <a:xfrm>
            <a:off x="4155446" y="7360643"/>
            <a:ext cx="463505" cy="77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618953" y="7286520"/>
            <a:ext cx="1555079" cy="85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endCxn id="5" idx="0"/>
          </p:cNvCxnSpPr>
          <p:nvPr/>
        </p:nvCxnSpPr>
        <p:spPr>
          <a:xfrm flipH="1">
            <a:off x="4618944" y="7207649"/>
            <a:ext cx="3125612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2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591766" y="397810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591766" y="6807316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591766" y="963624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1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618941" y="4841072"/>
            <a:ext cx="0" cy="1966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18941" y="7670281"/>
            <a:ext cx="0" cy="1965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646129" y="4075874"/>
            <a:ext cx="3403095" cy="3337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9049221" y="3804561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9049221" y="4373016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9049221" y="495799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646129" y="4409592"/>
            <a:ext cx="3403095" cy="234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646129" y="4409587"/>
            <a:ext cx="3403095" cy="8197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011AB87-B760-9E85-A895-07802C305073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V="1">
            <a:off x="5646129" y="6946474"/>
            <a:ext cx="3403095" cy="292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4EAE27D-15E7-FE6B-6F75-C1958B2F1D03}"/>
              </a:ext>
            </a:extLst>
          </p:cNvPr>
          <p:cNvSpPr/>
          <p:nvPr/>
        </p:nvSpPr>
        <p:spPr>
          <a:xfrm>
            <a:off x="9049221" y="6675157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360EC-EE91-DBAD-78D4-938EC6D05369}"/>
              </a:ext>
            </a:extLst>
          </p:cNvPr>
          <p:cNvSpPr/>
          <p:nvPr/>
        </p:nvSpPr>
        <p:spPr>
          <a:xfrm>
            <a:off x="9049221" y="8386988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Gardneralt</a:t>
            </a:r>
            <a:r>
              <a:rPr lang="de-DE" sz="1100" dirty="0"/>
              <a:t>-man Plot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1507E0-454E-879D-1773-F974E3EB7FD8}"/>
              </a:ext>
            </a:extLst>
          </p:cNvPr>
          <p:cNvSpPr/>
          <p:nvPr/>
        </p:nvSpPr>
        <p:spPr>
          <a:xfrm>
            <a:off x="9049221" y="7240749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1" dirty="0" err="1"/>
              <a:t>Halfeye</a:t>
            </a:r>
            <a:r>
              <a:rPr lang="de-DE" sz="1001" dirty="0"/>
              <a:t> </a:t>
            </a:r>
            <a:r>
              <a:rPr lang="de-DE" sz="1001" dirty="0" err="1"/>
              <a:t>plot</a:t>
            </a:r>
            <a:r>
              <a:rPr lang="de-DE" sz="1001" dirty="0"/>
              <a:t> </a:t>
            </a:r>
            <a:r>
              <a:rPr lang="de-DE" sz="900" dirty="0"/>
              <a:t>(Gruppe auf</a:t>
            </a:r>
          </a:p>
          <a:p>
            <a:pPr algn="ctr"/>
            <a:r>
              <a:rPr lang="de-DE" sz="900" dirty="0"/>
              <a:t> y-Achse)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63844-8157-FAA9-2801-C64EB00C983B}"/>
              </a:ext>
            </a:extLst>
          </p:cNvPr>
          <p:cNvSpPr/>
          <p:nvPr/>
        </p:nvSpPr>
        <p:spPr>
          <a:xfrm>
            <a:off x="9049221" y="781853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1" dirty="0" err="1"/>
              <a:t>Raincloud</a:t>
            </a:r>
            <a:r>
              <a:rPr lang="de-DE" sz="1001" dirty="0"/>
              <a:t> </a:t>
            </a:r>
            <a:r>
              <a:rPr lang="de-DE" sz="1001" dirty="0" err="1"/>
              <a:t>plot</a:t>
            </a:r>
            <a:r>
              <a:rPr lang="de-DE" sz="100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y-Achse)</a:t>
            </a:r>
            <a:endParaRPr lang="de-DE" sz="1001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26BCE2A-F979-6D81-99B4-06C810705536}"/>
              </a:ext>
            </a:extLst>
          </p:cNvPr>
          <p:cNvCxnSpPr>
            <a:cxnSpLocks/>
            <a:stCxn id="5" idx="3"/>
            <a:endCxn id="36" idx="2"/>
          </p:cNvCxnSpPr>
          <p:nvPr/>
        </p:nvCxnSpPr>
        <p:spPr>
          <a:xfrm>
            <a:off x="5646129" y="7238795"/>
            <a:ext cx="3403095" cy="27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BC87023-9F7E-F9BD-82AE-6D2949AA736D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5646129" y="7238793"/>
            <a:ext cx="3403095" cy="8510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9189AE44-AD79-B94B-2297-21634F03AA4C}"/>
              </a:ext>
            </a:extLst>
          </p:cNvPr>
          <p:cNvCxnSpPr>
            <a:cxnSpLocks/>
            <a:stCxn id="5" idx="3"/>
            <a:endCxn id="35" idx="2"/>
          </p:cNvCxnSpPr>
          <p:nvPr/>
        </p:nvCxnSpPr>
        <p:spPr>
          <a:xfrm>
            <a:off x="5646129" y="7238794"/>
            <a:ext cx="3403095" cy="1419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9049221" y="5539829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1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646129" y="4409591"/>
            <a:ext cx="3403095" cy="14015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646129" y="10067725"/>
            <a:ext cx="3403095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9049219" y="10071628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9049219" y="949484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1001" dirty="0"/>
              <a:t>(Gruppe auf </a:t>
            </a:r>
          </a:p>
          <a:p>
            <a:pPr algn="ctr"/>
            <a:r>
              <a:rPr lang="de-DE" sz="1001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646129" y="9766161"/>
            <a:ext cx="3403095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258139" y="8622233"/>
            <a:ext cx="13608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1392264" y="8101676"/>
            <a:ext cx="1865870" cy="104113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07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152</Words>
  <Application>Microsoft Macintosh PowerPoint</Application>
  <PresentationFormat>Benutzerdefiniert</PresentationFormat>
  <Paragraphs>55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Schmidt</dc:creator>
  <cp:lastModifiedBy>Kirstin Schmidt</cp:lastModifiedBy>
  <cp:revision>9</cp:revision>
  <dcterms:created xsi:type="dcterms:W3CDTF">2024-06-12T11:58:28Z</dcterms:created>
  <dcterms:modified xsi:type="dcterms:W3CDTF">2024-06-26T09:19:56Z</dcterms:modified>
</cp:coreProperties>
</file>